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feld 32"/>
          <p:cNvSpPr txBox="1"/>
          <p:nvPr/>
        </p:nvSpPr>
        <p:spPr>
          <a:xfrm>
            <a:off x="1004322" y="4364824"/>
            <a:ext cx="17139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KDR: #101-M34 (10µg/ml) 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4727577" y="4364823"/>
            <a:ext cx="16433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KDR #101-M22 (10µg/ml)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70" y="1844824"/>
            <a:ext cx="3369711" cy="25200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629" y="1844824"/>
            <a:ext cx="3369711" cy="2520000"/>
          </a:xfrm>
          <a:prstGeom prst="rect">
            <a:avLst/>
          </a:prstGeom>
        </p:spPr>
      </p:pic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349250" y="130968"/>
            <a:ext cx="8445501" cy="6596063"/>
            <a:chOff x="173" y="66"/>
            <a:chExt cx="5320" cy="4155"/>
          </a:xfrm>
        </p:grpSpPr>
        <p:grpSp>
          <p:nvGrpSpPr>
            <p:cNvPr id="13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5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6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488950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VEGFR-2/KDR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101-M34; 101-M22)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5"/>
          <p:cNvSpPr txBox="1">
            <a:spLocks noChangeArrowheads="1"/>
          </p:cNvSpPr>
          <p:nvPr/>
        </p:nvSpPr>
        <p:spPr bwMode="auto">
          <a:xfrm>
            <a:off x="1018971" y="4941168"/>
            <a:ext cx="71013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VEGFR-2/KDR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primary human umbilical vein endothelial cells (HUVEC) using 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clonal mouse anti-human KDR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antibody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As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goat anti-mouse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was used 1:800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[IF_HU1402-08]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18</cp:revision>
  <cp:lastPrinted>2014-02-18T14:40:42Z</cp:lastPrinted>
  <dcterms:created xsi:type="dcterms:W3CDTF">2014-01-30T08:05:57Z</dcterms:created>
  <dcterms:modified xsi:type="dcterms:W3CDTF">2015-03-25T12:24:47Z</dcterms:modified>
</cp:coreProperties>
</file>